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F04A9A4-285E-497E-AE99-4089565A0D41}" type="datetimeFigureOut">
              <a:rPr lang="en-US" smtClean="0"/>
              <a:t>3/20/2017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D2DBCF6-C837-4A5A-890B-975C24795D0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 </a:t>
            </a:r>
            <a:r>
              <a:rPr lang="en-US" sz="3200" dirty="0" smtClean="0"/>
              <a:t>Anthony Delacruz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Lindsay high school</a:t>
            </a:r>
            <a:br>
              <a:rPr lang="en-US" dirty="0" smtClean="0"/>
            </a:br>
            <a:r>
              <a:rPr lang="en-US" dirty="0" smtClean="0"/>
              <a:t>Class of 2017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C:\Users\User\Pictures\senoir exit\image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405" y="2644041"/>
            <a:ext cx="3020595" cy="537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Pictures\senoir exit\image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126" y="2674521"/>
            <a:ext cx="3462279" cy="545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 come from a family of 6</a:t>
            </a:r>
          </a:p>
          <a:p>
            <a:r>
              <a:rPr lang="en-US" dirty="0" smtClean="0"/>
              <a:t>I am the middle child</a:t>
            </a:r>
          </a:p>
          <a:p>
            <a:r>
              <a:rPr lang="en-US" dirty="0" smtClean="0"/>
              <a:t>Born in Porterville </a:t>
            </a:r>
          </a:p>
          <a:p>
            <a:r>
              <a:rPr lang="en-US" dirty="0" smtClean="0"/>
              <a:t>Something I struggled with was focusing in school</a:t>
            </a:r>
          </a:p>
          <a:p>
            <a:endParaRPr lang="en-US" dirty="0" smtClean="0"/>
          </a:p>
        </p:txBody>
      </p:sp>
      <p:pic>
        <p:nvPicPr>
          <p:cNvPr id="3077" name="Picture 5" descr="C:\Users\User\Pictures\senoir exit\imag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26611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2" y="0"/>
            <a:ext cx="2166938" cy="385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High school was exciting </a:t>
            </a:r>
          </a:p>
          <a:p>
            <a:r>
              <a:rPr lang="en-US" dirty="0" smtClean="0"/>
              <a:t>Basketball </a:t>
            </a:r>
          </a:p>
          <a:p>
            <a:r>
              <a:rPr lang="en-US" dirty="0" smtClean="0"/>
              <a:t>Friends</a:t>
            </a:r>
          </a:p>
          <a:p>
            <a:r>
              <a:rPr lang="en-US" dirty="0" smtClean="0"/>
              <a:t>Video Production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C:\Users\User\Pictures\senoir exit\FullSizeRender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81400"/>
            <a:ext cx="3022600" cy="300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senoir exit\FullSizeRen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647951"/>
            <a:ext cx="2908274" cy="28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62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1600" dirty="0"/>
              <a:t>Assistant Nurse</a:t>
            </a:r>
            <a:endParaRPr lang="en-US" dirty="0"/>
          </a:p>
          <a:p>
            <a:r>
              <a:rPr lang="en-US" sz="1600" dirty="0"/>
              <a:t>Mariah Madrigal </a:t>
            </a:r>
          </a:p>
          <a:p>
            <a:r>
              <a:rPr lang="en-US" sz="1600" dirty="0"/>
              <a:t>Visalia Healthily Families</a:t>
            </a:r>
          </a:p>
          <a:p>
            <a:r>
              <a:rPr lang="en-US" dirty="0" smtClean="0"/>
              <a:t> Experience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85" y="3429000"/>
            <a:ext cx="521061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99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1800" dirty="0"/>
              <a:t>Food Service and Hospitality</a:t>
            </a:r>
          </a:p>
          <a:p>
            <a:pPr fontAlgn="base"/>
            <a:r>
              <a:rPr lang="en-US" sz="1800" dirty="0"/>
              <a:t>Correct way to use kitchen utensils </a:t>
            </a:r>
          </a:p>
          <a:p>
            <a:pPr fontAlgn="base"/>
            <a:r>
              <a:rPr lang="en-US" sz="1800" dirty="0"/>
              <a:t>Does not relate to future career </a:t>
            </a:r>
          </a:p>
          <a:p>
            <a:pPr marL="0" indent="0">
              <a:buNone/>
            </a:pPr>
            <a:endParaRPr lang="en-US" sz="1800" dirty="0" smtClean="0"/>
          </a:p>
        </p:txBody>
      </p:sp>
      <p:pic>
        <p:nvPicPr>
          <p:cNvPr id="5122" name="Picture 2" descr="C:\Users\User\Documents\About me project\IMG_014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219" y="1419226"/>
            <a:ext cx="3057781" cy="5438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20161117_131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9632"/>
            <a:ext cx="4725988" cy="265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38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future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Go to Saddle-Back college or Irvine Valley College </a:t>
            </a:r>
          </a:p>
          <a:p>
            <a:r>
              <a:rPr lang="en-US" sz="1800" dirty="0" smtClean="0"/>
              <a:t>Work for </a:t>
            </a:r>
            <a:r>
              <a:rPr lang="en-US" sz="1800" dirty="0" smtClean="0"/>
              <a:t>BMW (as a mechanic)</a:t>
            </a:r>
            <a:endParaRPr lang="en-US" sz="1800" dirty="0" smtClean="0"/>
          </a:p>
          <a:p>
            <a:r>
              <a:rPr lang="en-US" sz="1800" dirty="0" smtClean="0"/>
              <a:t>10-15 </a:t>
            </a:r>
            <a:r>
              <a:rPr lang="en-US" sz="1800" dirty="0" smtClean="0"/>
              <a:t>years from now work for Mercedes </a:t>
            </a:r>
            <a:r>
              <a:rPr lang="en-US" sz="1800" dirty="0" smtClean="0"/>
              <a:t>Benz</a:t>
            </a:r>
            <a:endParaRPr lang="en-US" sz="1800" dirty="0" smtClean="0"/>
          </a:p>
        </p:txBody>
      </p:sp>
      <p:pic>
        <p:nvPicPr>
          <p:cNvPr id="6146" name="Picture 2" descr="C:\Users\User\Pictures\senoir exit\Mineral-Black-BMW-F82-M4-With-MORR-Wheel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9624"/>
            <a:ext cx="3356514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5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i="1" dirty="0" smtClean="0"/>
              <a:t>Leaving high is kind of exciting and scary</a:t>
            </a:r>
          </a:p>
          <a:p>
            <a:r>
              <a:rPr lang="en-US" sz="1800" i="1" dirty="0" smtClean="0"/>
              <a:t>Would be an honor </a:t>
            </a:r>
          </a:p>
        </p:txBody>
      </p:sp>
      <p:pic>
        <p:nvPicPr>
          <p:cNvPr id="7170" name="Picture 2" descr="C:\Users\User\Pictures\senoir exit\DSCN4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35214"/>
            <a:ext cx="3097213" cy="232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5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Questions ?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User\Pictures\quest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594" y="0"/>
            <a:ext cx="94010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96114" y="152400"/>
            <a:ext cx="79248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i="1" dirty="0" smtClean="0">
                <a:solidFill>
                  <a:srgbClr val="FF0000"/>
                </a:solidFill>
              </a:rPr>
              <a:t>Questions ?</a:t>
            </a:r>
            <a:endParaRPr lang="en-US" sz="60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34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5908</TotalTime>
  <Words>115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Horizon</vt:lpstr>
      <vt:lpstr>Lindsay high school Class of 2017 </vt:lpstr>
      <vt:lpstr>About Me</vt:lpstr>
      <vt:lpstr>High school experience </vt:lpstr>
      <vt:lpstr>Job shadow </vt:lpstr>
      <vt:lpstr>Pathway</vt:lpstr>
      <vt:lpstr>My future </vt:lpstr>
      <vt:lpstr>LEAVING HIGH SCHOOL</vt:lpstr>
      <vt:lpstr>Questions ?</vt:lpstr>
    </vt:vector>
  </TitlesOfParts>
  <Company>Lindsay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27</cp:revision>
  <dcterms:created xsi:type="dcterms:W3CDTF">2017-03-10T21:01:49Z</dcterms:created>
  <dcterms:modified xsi:type="dcterms:W3CDTF">2017-03-20T07:49:49Z</dcterms:modified>
</cp:coreProperties>
</file>